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23EC8A-DF8F-4CA7-85E2-0029EDBBED1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A425A7-2418-4FB9-AB94-C89EDD5E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bhcmanagement@briencenter.org" TargetMode="External"/><Relationship Id="rId2" Type="http://schemas.openxmlformats.org/officeDocument/2006/relationships/hyperlink" Target="mailto:espmanagement@briencenter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426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Community Behavioral Health Center (CBHC)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219200"/>
          </a:xfrm>
        </p:spPr>
        <p:txBody>
          <a:bodyPr/>
          <a:lstStyle/>
          <a:p>
            <a:r>
              <a:rPr lang="en-US" dirty="0" smtClean="0"/>
              <a:t>The Brien Center</a:t>
            </a:r>
          </a:p>
          <a:p>
            <a:r>
              <a:rPr lang="en-US" dirty="0" smtClean="0"/>
              <a:t>334 </a:t>
            </a:r>
            <a:r>
              <a:rPr lang="en-US" dirty="0" err="1" smtClean="0"/>
              <a:t>Fenn</a:t>
            </a:r>
            <a:r>
              <a:rPr lang="en-US" dirty="0" smtClean="0"/>
              <a:t> St Pittsfield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3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is the CBHC?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CBHC Services:</a:t>
            </a:r>
          </a:p>
          <a:p>
            <a:pPr lvl="1"/>
            <a:r>
              <a:rPr lang="en-US" dirty="0"/>
              <a:t>	Serves as an entry point for clients </a:t>
            </a:r>
            <a:r>
              <a:rPr lang="en-US" dirty="0" smtClean="0"/>
              <a:t>of any age, within Berkshire County to </a:t>
            </a:r>
            <a:r>
              <a:rPr lang="en-US" dirty="0"/>
              <a:t>immediately access </a:t>
            </a:r>
            <a:r>
              <a:rPr lang="en-US" dirty="0" smtClean="0"/>
              <a:t>on going, wrap around mental </a:t>
            </a:r>
            <a:r>
              <a:rPr lang="en-US" dirty="0"/>
              <a:t>health and substance </a:t>
            </a:r>
            <a:r>
              <a:rPr lang="en-US" dirty="0" smtClean="0"/>
              <a:t>use services.</a:t>
            </a:r>
            <a:endParaRPr lang="en-US" dirty="0"/>
          </a:p>
          <a:p>
            <a:r>
              <a:rPr lang="en-US" dirty="0" smtClean="0"/>
              <a:t>MCI Services:</a:t>
            </a:r>
          </a:p>
          <a:p>
            <a:pPr lvl="1"/>
            <a:r>
              <a:rPr lang="en-US" dirty="0" smtClean="0"/>
              <a:t>Mobile Crisis Intervention for youth (YMCI) and adult (AMCI) 24/7, 365 anywhere within Berkshire County.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800.252.0227 @ at anytime.</a:t>
            </a:r>
          </a:p>
          <a:p>
            <a:r>
              <a:rPr lang="en-US" dirty="0" smtClean="0"/>
              <a:t>Walk in to 334 </a:t>
            </a:r>
            <a:r>
              <a:rPr lang="en-US" dirty="0" err="1" smtClean="0"/>
              <a:t>Fenn</a:t>
            </a:r>
            <a:r>
              <a:rPr lang="en-US" dirty="0" smtClean="0"/>
              <a:t> St 7 days a week 8am-11pm.</a:t>
            </a:r>
          </a:p>
          <a:p>
            <a:r>
              <a:rPr lang="en-US" dirty="0" smtClean="0"/>
              <a:t>Walk into any Brien Center location during business hours and request CBHC.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1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Rebecca Phelps Smith, LICSW- Division Director</a:t>
            </a:r>
          </a:p>
          <a:p>
            <a:r>
              <a:rPr lang="en-US" dirty="0" smtClean="0"/>
              <a:t>April Gardner, LCSW- Assistant Division Director </a:t>
            </a:r>
          </a:p>
          <a:p>
            <a:r>
              <a:rPr lang="en-US" dirty="0" smtClean="0"/>
              <a:t>Sabrina Stiles, LCSW- AMCI Program Director </a:t>
            </a:r>
          </a:p>
          <a:p>
            <a:r>
              <a:rPr lang="en-US" dirty="0" smtClean="0"/>
              <a:t>Lori Munn, LICSW- YMCI Program Director</a:t>
            </a:r>
          </a:p>
          <a:p>
            <a:r>
              <a:rPr lang="en-US" dirty="0" smtClean="0"/>
              <a:t>Meagan Parker, LICSW- CBHC Core Program Director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to reach: </a:t>
            </a:r>
            <a:r>
              <a:rPr lang="en-US" dirty="0" smtClean="0">
                <a:hlinkClick r:id="rId2"/>
              </a:rPr>
              <a:t>espmanagement@briencenter.org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cbhcmanagement@briencenter.org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Call 800.252.0227 and request to speak with one of the above </a:t>
            </a:r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6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CBHC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Will receive an intake immediately (no more than 24 hours) after calling/walking in and be assigned to one or more of the following; </a:t>
            </a:r>
          </a:p>
          <a:p>
            <a:r>
              <a:rPr lang="en-US" dirty="0" smtClean="0"/>
              <a:t>Solution Focused Therapy: individual therapy that is goal oriented, no specific length, ends when the individual need is met. </a:t>
            </a:r>
          </a:p>
          <a:p>
            <a:r>
              <a:rPr lang="en-US" dirty="0" smtClean="0"/>
              <a:t>Group Therapy: a variety of open ended(come and go to groups as your please) and close ended(must go from the first group to the last group), for both youth and adults. </a:t>
            </a:r>
          </a:p>
          <a:p>
            <a:r>
              <a:rPr lang="en-US" dirty="0"/>
              <a:t>P</a:t>
            </a:r>
            <a:r>
              <a:rPr lang="en-US" dirty="0" smtClean="0"/>
              <a:t>eer Support Worker: access to a staff member who has lived experience (mental health diagnosis, </a:t>
            </a:r>
            <a:r>
              <a:rPr lang="en-US" dirty="0" err="1" smtClean="0"/>
              <a:t>etc</a:t>
            </a:r>
            <a:r>
              <a:rPr lang="en-US" dirty="0" smtClean="0"/>
              <a:t>) who can help navigate services and provide support as needed. </a:t>
            </a:r>
          </a:p>
          <a:p>
            <a:r>
              <a:rPr lang="en-US" dirty="0" smtClean="0"/>
              <a:t>Recovery Coaching: access to a staff member who is in recovery and is familiar with the recovery process. </a:t>
            </a:r>
          </a:p>
          <a:p>
            <a:r>
              <a:rPr lang="en-US" dirty="0" smtClean="0"/>
              <a:t>Family Support Navigator: a parent with lived experience navigating the school/mental health system who can assist clients  when necessary.</a:t>
            </a:r>
          </a:p>
          <a:p>
            <a:r>
              <a:rPr lang="en-US" dirty="0" smtClean="0"/>
              <a:t>Care Navigation: Staff will assist clients with any needs they may have- access housing resources, connect to health insurance, etc.</a:t>
            </a:r>
          </a:p>
          <a:p>
            <a:r>
              <a:rPr lang="en-US" dirty="0" smtClean="0"/>
              <a:t>Medication Provider: access to a medication provider</a:t>
            </a:r>
          </a:p>
          <a:p>
            <a:r>
              <a:rPr lang="en-US" dirty="0" smtClean="0"/>
              <a:t>Nursing staff: Access to a nurse for most medical needs, coordination with PCP, Etc.</a:t>
            </a:r>
          </a:p>
        </p:txBody>
      </p:sp>
    </p:spTree>
    <p:extLst>
      <p:ext uri="{BB962C8B-B14F-4D97-AF65-F5344CB8AC3E}">
        <p14:creationId xmlns:p14="http://schemas.microsoft.com/office/powerpoint/2010/main" val="254475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YMCI/AMCI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An immediate crisis response by a masters level social worker at any time of day. </a:t>
            </a:r>
          </a:p>
          <a:p>
            <a:r>
              <a:rPr lang="en-US" dirty="0" smtClean="0"/>
              <a:t>Any age. </a:t>
            </a:r>
          </a:p>
          <a:p>
            <a:r>
              <a:rPr lang="en-US" dirty="0" smtClean="0"/>
              <a:t>Any location in Berkshire County (Schools, police </a:t>
            </a:r>
            <a:r>
              <a:rPr lang="en-US" dirty="0" err="1" smtClean="0"/>
              <a:t>dept</a:t>
            </a:r>
            <a:r>
              <a:rPr lang="en-US" dirty="0" smtClean="0"/>
              <a:t>, client homes, parks, </a:t>
            </a:r>
            <a:r>
              <a:rPr lang="en-US" dirty="0" err="1" smtClean="0"/>
              <a:t>Walmart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Deescalate situations. </a:t>
            </a:r>
          </a:p>
          <a:p>
            <a:r>
              <a:rPr lang="en-US" dirty="0" smtClean="0"/>
              <a:t>Ability to secure placement for adults and youth in mental health facilities (psychiatric hospitals, CSU) without needing to be seen in a local emergency room.</a:t>
            </a:r>
          </a:p>
          <a:p>
            <a:r>
              <a:rPr lang="en-US" dirty="0" smtClean="0"/>
              <a:t>Follow up offered to all clients seen- phone calls, in person check in, school check ins, etc.</a:t>
            </a:r>
          </a:p>
          <a:p>
            <a:r>
              <a:rPr lang="en-US" dirty="0" smtClean="0"/>
              <a:t>Access to Peer Support, Recovery Coaching and Family Support Navigator. </a:t>
            </a:r>
          </a:p>
          <a:p>
            <a:r>
              <a:rPr lang="en-US" dirty="0" smtClean="0"/>
              <a:t>Referrals to other programs- Therapy, Partial, Intensive Out Patient.</a:t>
            </a:r>
          </a:p>
          <a:p>
            <a:r>
              <a:rPr lang="en-US" dirty="0" smtClean="0"/>
              <a:t>Coordination of care with existing providers.</a:t>
            </a:r>
          </a:p>
          <a:p>
            <a:r>
              <a:rPr lang="en-US" dirty="0" smtClean="0"/>
              <a:t>Co responder- North County. Ability for any clinician to respond with local police depts. for wellness checks, etc.</a:t>
            </a:r>
          </a:p>
          <a:p>
            <a:r>
              <a:rPr lang="en-US" dirty="0" smtClean="0"/>
              <a:t>MCI cannot go hands on with clients (restraints) and does not have access to medication for restraint.</a:t>
            </a:r>
          </a:p>
          <a:p>
            <a:r>
              <a:rPr lang="en-US" dirty="0" smtClean="0"/>
              <a:t>MCI is no longer in the local emergency departments.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36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98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95</TotalTime>
  <Words>492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Community Behavioral Health Center (CBHC)</vt:lpstr>
      <vt:lpstr>           What is the CBHC? </vt:lpstr>
      <vt:lpstr>How to Access </vt:lpstr>
      <vt:lpstr>Management </vt:lpstr>
      <vt:lpstr>Core CBHC</vt:lpstr>
      <vt:lpstr>YMCI/AMCI</vt:lpstr>
      <vt:lpstr>Questions/Comments </vt:lpstr>
    </vt:vector>
  </TitlesOfParts>
  <Company>Brien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Behavioral Health Center (CBHC)</dc:title>
  <dc:creator>April Gardner</dc:creator>
  <cp:lastModifiedBy>April Gardner</cp:lastModifiedBy>
  <cp:revision>8</cp:revision>
  <dcterms:created xsi:type="dcterms:W3CDTF">2024-01-05T15:48:29Z</dcterms:created>
  <dcterms:modified xsi:type="dcterms:W3CDTF">2024-01-05T17:24:22Z</dcterms:modified>
</cp:coreProperties>
</file>